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b0659856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b0659856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b0659856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b0659856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b0659856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b0659856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0659856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b0659856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b0659856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b0659856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b0659856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b0659856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b0659856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b0659856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0659856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0659856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b0659856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b0659856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b0659856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b0659856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b0659856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b0659856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0659856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0659856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Relationship Id="rId5" Type="http://schemas.openxmlformats.org/officeDocument/2006/relationships/image" Target="../media/image6.jp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Когнитивный портрет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513475" y="4266250"/>
            <a:ext cx="34707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Искусство ИИ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Доработка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1903" r="0" t="6480"/>
          <a:stretch/>
        </p:blipFill>
        <p:spPr>
          <a:xfrm>
            <a:off x="182300" y="1441500"/>
            <a:ext cx="5625624" cy="29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150" y="1441500"/>
            <a:ext cx="2914350" cy="29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Получение шедевра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50" y="1554925"/>
            <a:ext cx="5039900" cy="3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888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22585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работы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02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ПО</a:t>
            </a:r>
            <a:br>
              <a:rPr lang="ru"/>
            </a:br>
            <a:r>
              <a:rPr lang="ru"/>
              <a:t>После ознакомления с конкурсным заданием я начал установку всего необходимого ПО.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25" y="2408200"/>
            <a:ext cx="2248224" cy="151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638" y="2191800"/>
            <a:ext cx="333375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375" y="2624125"/>
            <a:ext cx="2599025" cy="19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 rotWithShape="1">
          <a:blip r:embed="rId6">
            <a:alphaModFix/>
          </a:blip>
          <a:srcRect b="34796" l="0" r="0" t="34677"/>
          <a:stretch/>
        </p:blipFill>
        <p:spPr>
          <a:xfrm>
            <a:off x="711525" y="4133800"/>
            <a:ext cx="5323339" cy="91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Git-репозитория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0" l="1989" r="0" t="6751"/>
          <a:stretch/>
        </p:blipFill>
        <p:spPr>
          <a:xfrm>
            <a:off x="1157550" y="1238400"/>
            <a:ext cx="7491398" cy="386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99425" y="502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latin typeface="Lato"/>
                <a:ea typeface="Lato"/>
                <a:cs typeface="Lato"/>
                <a:sym typeface="Lato"/>
              </a:rPr>
              <a:t>Создание проекта в Jupyter Notebook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51491" l="18312" r="17412" t="6024"/>
          <a:stretch/>
        </p:blipFill>
        <p:spPr>
          <a:xfrm>
            <a:off x="1238177" y="1761825"/>
            <a:ext cx="7361400" cy="26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Превращение репозитория Git в коллекцию интерактивных блокнотов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1797" r="0" t="6480"/>
          <a:stretch/>
        </p:blipFill>
        <p:spPr>
          <a:xfrm>
            <a:off x="1339575" y="1307850"/>
            <a:ext cx="7140456" cy="368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Изучение документации Git, Face Api, Microsoft Azure</a:t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625" y="1575150"/>
            <a:ext cx="4436801" cy="32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50" y="1875225"/>
            <a:ext cx="4018826" cy="2679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Написание кода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1903" r="0" t="6480"/>
          <a:stretch/>
        </p:blipFill>
        <p:spPr>
          <a:xfrm>
            <a:off x="1759188" y="1521575"/>
            <a:ext cx="5625624" cy="29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312075" y="385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Получение результата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225" y="1263675"/>
            <a:ext cx="3530375" cy="35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Выпить кофе)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800" y="1307850"/>
            <a:ext cx="435875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